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ACC4C56-A8B8-46F1-96CE-F6AF0F09B78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818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912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332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0981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520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929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60150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360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226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063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983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0237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9453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057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1307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752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C987-C4E6-41B0-9F77-CCCEC8D50C8B}" type="datetimeFigureOut">
              <a:rPr lang="es-EC" smtClean="0"/>
              <a:t>22/6/2021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1848DC-E5A5-4814-9E7E-5FF6D0F5556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581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33133" y="1855780"/>
            <a:ext cx="708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RESPUESTAS A DEMANDAS DE PREGUNTAS – RENDICION DE CUENTAS 2020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470" y="204978"/>
            <a:ext cx="4149090" cy="180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863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SOCIOCULTURAL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campañas de concientización, se han ejecutado para prevenir el consumo de drogas en los jóvenes?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92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4340" y="2092230"/>
            <a:ext cx="11247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SOCIOCULTURAL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 smtClean="0">
                <a:solidFill>
                  <a:schemeClr val="accent5">
                    <a:lumMod val="50000"/>
                  </a:schemeClr>
                </a:solidFill>
              </a:rPr>
              <a:t>Desglose de proyectos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42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¿Se han realizado cursos, de cómo realizar huertos familiares en conjunto con los líderes de los recintos?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522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actividades productivas y comunitarias ha realizado el Gobierno Parroquial, para fortalecer la agricultura en nuestra localidad?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1040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 se han realizado para crear cooperativas de empleo en Mariscal Sucre?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70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ASENTAMIENTOS HUMANOS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¿Porque el Gobierno Parroquial, no cobra algún tipo de valor o tasa por los servicios básicos que se brindan?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59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ASENTAMIENTOS HUMANOS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¿Se han dado mantenimiento oportuno, a los paraderos públicos y espacios públicos donde se practica deporte?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ASENTAMIENTOS HUMANOS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 se han realizado, con lo que respecta a la expropiación de terrenos?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70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ASENTAMIENTOS HUMANOS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¿Cuántas familias, son beneficiadas con el servicio de agua en nuestra parroquia y existen tanques elevados de agua en los recintos?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14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ASENTAMIENTOS HUMANOS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 se han realizado, para intervenir las calles de la zona urbana de la parroquia, así como la obtención de más personal de salud?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15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5760" y="2023110"/>
            <a:ext cx="112471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BIOFISICO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gestiones, se han realizado con respecto a la contaminación ambiental, generada por las fumigaciones aéreas, a las plantaciones de banano</a:t>
            </a:r>
            <a:r>
              <a:rPr lang="es-EC" sz="2800" b="1" i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algn="ctr"/>
            <a:endParaRPr lang="es-EC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124" y="147828"/>
            <a:ext cx="4319295" cy="18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662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ASENTAMIENTOS HUMANOS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 smtClean="0">
                <a:solidFill>
                  <a:schemeClr val="accent5">
                    <a:lumMod val="50000"/>
                  </a:schemeClr>
                </a:solidFill>
              </a:rPr>
              <a:t>Desglose de proyectos ejecutados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19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MOVILIDAD , ENERGIA Y CONECTIVIDAD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Desglose de todos los proyectos presentados, evidencias y procedimiento de cómo se gestionó.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23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MOVILIDAD , ENERGIA Y CONECTIVIDAD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convenios se han gestionado ante otras instituciones, para el mantenimiento pétreo de caminos vecinales, así como también la colaboración de las comunidades?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151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MOVILIDAD , ENERGIA Y CONECTIVIDAD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 se han realizado, para colocar alumbrado público en la parroquia?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55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MOVILIDAD , ENERGIA Y CONECTIVIDAD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¿Cuán prioritario es, realizar la limpieza de las alcantarillas?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8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MOVILIDAD , ENERGIA Y CONECTIVIDAD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¿El Gobierno Parroquial, puede realizar mantenimiento de medidores y cableados?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41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POLITICO INSTITUCIONAL Y PARTICIPACION </a:t>
            </a:r>
            <a:r>
              <a:rPr lang="es-EC" sz="3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CIUDADANA</a:t>
            </a:r>
          </a:p>
          <a:p>
            <a:pPr algn="ctr"/>
            <a:endParaRPr lang="es-EC" sz="3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Desglose de proyectos ejecutados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73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POLITICO INSTITUCIONAL Y PARTICIPACION </a:t>
            </a:r>
            <a:r>
              <a:rPr lang="es-EC" sz="3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CIUDADANA</a:t>
            </a:r>
          </a:p>
          <a:p>
            <a:pPr algn="ctr"/>
            <a:endParaRPr lang="es-EC" sz="3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tipo de cursos o capacitaciones, se han brindado a la ciudadanía y líderes de recintos?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14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5770" y="2126520"/>
            <a:ext cx="112471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POLITICO INSTITUCIONAL Y PARTICIPACION </a:t>
            </a:r>
            <a:r>
              <a:rPr lang="es-EC" sz="36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CIUDADANA</a:t>
            </a:r>
          </a:p>
          <a:p>
            <a:pPr algn="ctr"/>
            <a:endParaRPr lang="es-EC" sz="3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¿Cómo se canalizo el Convenio entre Mies y el Gobierno Parroquial?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20" y="216408"/>
            <a:ext cx="3851910" cy="16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168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BIOFISICO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 se han realizado, con lo que respecta a la contaminación ambiental generada en el depósito de desechos del Gad Municipal de Milagro</a:t>
            </a:r>
            <a:r>
              <a:rPr lang="es-EC" sz="2800" b="1" i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algn="ctr"/>
            <a:endParaRPr lang="es-EC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44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BIOFISICO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¿Se han realizado, limpieza de drenajes, riveras del Rio Milagro y alcantarillas?</a:t>
            </a:r>
            <a:endParaRPr lang="es-EC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7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BIOFISICO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tipo de mantenimiento, se les ha brindado a las áreas verdes de la parroquia?</a:t>
            </a:r>
          </a:p>
          <a:p>
            <a:pPr algn="ctr"/>
            <a:endParaRPr lang="es-EC" sz="2800" b="1" i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520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BIOFISICO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campañas se han realizado, para colocar depósitos de basura claseados en cada uno de los recintos?</a:t>
            </a: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073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BIOFISICO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gestiones se han realizado, para ejecutar proyectos concernientes al reciclaje de plásticos?</a:t>
            </a:r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6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SOCIOCULTURAL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¿Cuál fue el proceso, para obtener los Centros de Desarrollo Infantil y su objetivo en la atención a estos grupos vulnerables?</a:t>
            </a:r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2910" y="2244400"/>
            <a:ext cx="112471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SOCIOCULTURAL</a:t>
            </a: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C" sz="2800" b="1" i="1" dirty="0">
                <a:solidFill>
                  <a:schemeClr val="accent5">
                    <a:lumMod val="50000"/>
                  </a:schemeClr>
                </a:solidFill>
              </a:rPr>
              <a:t>¿Qué proyectos se han ejecutado, para fomentar la cultura (juegos tradicionales) y el deporte en nuestra parroquia (construcción de canchas, ejercicio, bailoterapias etc.)</a:t>
            </a:r>
            <a:endParaRPr lang="es-EC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C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90" y="216408"/>
            <a:ext cx="4320540" cy="187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037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1879</TotalTime>
  <Words>563</Words>
  <Application>Microsoft Office PowerPoint</Application>
  <PresentationFormat>Panorámica</PresentationFormat>
  <Paragraphs>98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ASUS-PC</dc:creator>
  <cp:lastModifiedBy>TSW DATOS</cp:lastModifiedBy>
  <cp:revision>99</cp:revision>
  <dcterms:created xsi:type="dcterms:W3CDTF">2018-01-25T19:03:14Z</dcterms:created>
  <dcterms:modified xsi:type="dcterms:W3CDTF">2021-06-22T15:56:14Z</dcterms:modified>
</cp:coreProperties>
</file>