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8" r:id="rId1"/>
  </p:sldMasterIdLst>
  <p:sldIdLst>
    <p:sldId id="256" r:id="rId2"/>
    <p:sldId id="257" r:id="rId3"/>
    <p:sldId id="261" r:id="rId4"/>
    <p:sldId id="258" r:id="rId5"/>
    <p:sldId id="259" r:id="rId6"/>
    <p:sldId id="273" r:id="rId7"/>
    <p:sldId id="260" r:id="rId8"/>
    <p:sldId id="262" r:id="rId9"/>
    <p:sldId id="263" r:id="rId10"/>
    <p:sldId id="274" r:id="rId11"/>
    <p:sldId id="275" r:id="rId12"/>
    <p:sldId id="264" r:id="rId13"/>
    <p:sldId id="265" r:id="rId14"/>
    <p:sldId id="267" r:id="rId15"/>
    <p:sldId id="268" r:id="rId16"/>
    <p:sldId id="269" r:id="rId17"/>
    <p:sldId id="270" r:id="rId18"/>
    <p:sldId id="276" r:id="rId19"/>
    <p:sldId id="271" r:id="rId20"/>
    <p:sldId id="272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79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781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5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070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3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7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2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093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77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7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20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303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5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396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B45BE8-5208-4C85-8EE8-54B396C1C4D9}" type="datetimeFigureOut">
              <a:rPr lang="es-EC" smtClean="0"/>
              <a:t>2/10/2020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CCE79A-E560-4733-89A7-85C47E8E01B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56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1951navarrete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584101"/>
            <a:ext cx="6815669" cy="360609"/>
          </a:xfrm>
        </p:spPr>
        <p:txBody>
          <a:bodyPr/>
          <a:lstStyle/>
          <a:p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br>
              <a:rPr lang="es-EC" sz="2400" b="1" dirty="0"/>
            </a:br>
            <a:r>
              <a:rPr lang="es-EC" sz="2400" b="1" dirty="0"/>
              <a:t>RENDICION DE CUENTAS PERIODO 2019</a:t>
            </a:r>
            <a:endParaRPr lang="es-EC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C" sz="2400" b="1" dirty="0"/>
              <a:t>PABLO ANTONIO NAVARRETE ROSALES</a:t>
            </a:r>
            <a:br>
              <a:rPr lang="es-EC" sz="2400" b="1" dirty="0"/>
            </a:br>
            <a:r>
              <a:rPr lang="es-EC" sz="2400" b="1" dirty="0"/>
              <a:t>VICEPRESIDENTE GAD PARROQUIAL SAN JACINTO DEL BUA</a:t>
            </a:r>
            <a:br>
              <a:rPr lang="es-EC" sz="2400" b="1" dirty="0"/>
            </a:br>
            <a:r>
              <a:rPr lang="es-EC" sz="2400" b="1" dirty="0"/>
              <a:t>COMPETENCIAS: ART. 267 DE LA CONSTITUCION Y EL ART. 68 DEL COOTAD.</a:t>
            </a:r>
            <a:br>
              <a:rPr lang="es-EC" sz="2400" b="1" dirty="0"/>
            </a:br>
            <a:r>
              <a:rPr lang="es-EC" sz="2400" b="1" dirty="0"/>
              <a:t>TELEFONO: 0986835651</a:t>
            </a:r>
            <a:br>
              <a:rPr lang="es-EC" sz="2400" b="1" dirty="0"/>
            </a:br>
            <a:r>
              <a:rPr lang="es-EC" sz="2400" b="1" dirty="0"/>
              <a:t>CORREO: </a:t>
            </a:r>
            <a:r>
              <a:rPr lang="es-ES" sz="2200" b="1" u="sng" dirty="0">
                <a:hlinkClick r:id="rId2"/>
              </a:rPr>
              <a:t>1951navarrete@gmail.com</a:t>
            </a:r>
            <a:endParaRPr lang="es-EC" sz="2200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5" name="Imagen 4" descr="C:\Users\HOGAR\Downloads\WhatsApp Image 2020-09-11 at 09.12.00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t="18821" r="15249" b="14887"/>
          <a:stretch/>
        </p:blipFill>
        <p:spPr bwMode="auto">
          <a:xfrm>
            <a:off x="5128272" y="1944710"/>
            <a:ext cx="1504347" cy="155834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305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95402" y="631065"/>
            <a:ext cx="9601196" cy="1777283"/>
          </a:xfrm>
        </p:spPr>
        <p:txBody>
          <a:bodyPr>
            <a:noAutofit/>
          </a:bodyPr>
          <a:lstStyle/>
          <a:p>
            <a:pPr lvl="0"/>
            <a:r>
              <a:rPr lang="es-EC" sz="3100" dirty="0"/>
              <a:t>Revisión de planillas del avance de la obra la construcción de las aceras y bordillos, de la Av. 16 de agosto desde la Unidad Educativa Siglo XXI hasta la Calle Vicente Rocafuerte para dar paso al pago correspondiente.</a:t>
            </a:r>
          </a:p>
        </p:txBody>
      </p:sp>
      <p:pic>
        <p:nvPicPr>
          <p:cNvPr id="7" name="Marcador de contenido 6" descr="C:\Users\HOGAR\Downloads\WhatsApp Image 2020-09-11 at 09.48.36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498501"/>
            <a:ext cx="6606862" cy="3734874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8564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56824"/>
            <a:ext cx="9601196" cy="1725768"/>
          </a:xfrm>
        </p:spPr>
        <p:txBody>
          <a:bodyPr>
            <a:noAutofit/>
          </a:bodyPr>
          <a:lstStyle/>
          <a:p>
            <a:r>
              <a:rPr lang="es-EC" sz="3200" dirty="0"/>
              <a:t>Participación en reunión de trabajo con grupo Fidias a cargo de la construcción de la obra de aceras y bordillos, para realizar un nuevo cronograma de trabajo. </a:t>
            </a:r>
          </a:p>
        </p:txBody>
      </p:sp>
      <p:pic>
        <p:nvPicPr>
          <p:cNvPr id="4" name="Marcador de contenido 3" descr="C:\Users\HOGAR\Downloads\WhatsApp Image 2020-09-11 at 10.41.16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62" y="2524259"/>
            <a:ext cx="7817476" cy="364472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745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95402" y="746976"/>
            <a:ext cx="9601196" cy="1609858"/>
          </a:xfrm>
        </p:spPr>
        <p:txBody>
          <a:bodyPr>
            <a:noAutofit/>
          </a:bodyPr>
          <a:lstStyle/>
          <a:p>
            <a:r>
              <a:rPr lang="es-EC" sz="3200" dirty="0"/>
              <a:t>Participación en la reconstrucción de un rompe velocidades que está ubicado en la Av. 16 de agosto, junto al semáforo de la cabecera Parroquial de San Jacinto del Búa.</a:t>
            </a:r>
          </a:p>
        </p:txBody>
      </p:sp>
      <p:pic>
        <p:nvPicPr>
          <p:cNvPr id="13" name="Marcador de contenido 12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 bwMode="auto">
          <a:xfrm>
            <a:off x="1295402" y="2461846"/>
            <a:ext cx="4767773" cy="3408602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Marcador de contenido 13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1"/>
          <a:stretch/>
        </p:blipFill>
        <p:spPr bwMode="auto">
          <a:xfrm>
            <a:off x="6063176" y="2461846"/>
            <a:ext cx="4833422" cy="3408602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1662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95399" y="656823"/>
            <a:ext cx="9548612" cy="901522"/>
          </a:xfrm>
        </p:spPr>
        <p:txBody>
          <a:bodyPr>
            <a:noAutofit/>
          </a:bodyPr>
          <a:lstStyle/>
          <a:p>
            <a:r>
              <a:rPr lang="es-EC" sz="3600" b="1" dirty="0"/>
              <a:t>Actividades en el GAD Provincial.</a:t>
            </a:r>
            <a:endParaRPr lang="es-EC" sz="36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half" idx="2"/>
          </p:nvPr>
        </p:nvSpPr>
        <p:spPr>
          <a:xfrm>
            <a:off x="1295399" y="1854558"/>
            <a:ext cx="3881908" cy="39620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C" sz="2800" dirty="0"/>
              <a:t>Participación en reunión de trabajo con el Ing. Wilson Erazo Alcalde, la señora Gloria </a:t>
            </a:r>
            <a:r>
              <a:rPr lang="es-EC" sz="2800" dirty="0" err="1"/>
              <a:t>Garófalo</a:t>
            </a:r>
            <a:r>
              <a:rPr lang="es-EC" sz="2800" dirty="0"/>
              <a:t> Vicealcaldesa del Cantón Santo Domingo con la finalidad de gestionar obras en beneficio de nuestra parroquia.</a:t>
            </a:r>
          </a:p>
        </p:txBody>
      </p:sp>
      <p:pic>
        <p:nvPicPr>
          <p:cNvPr id="9" name="Imagen 8" descr="https://scontent.fgye11-1.fna.fbcdn.net/v/t1.0-0/s600x600/69247182_192245138440705_4300431774300766208_o.jpg?_nc_cat=111&amp;_nc_sid=8bfeb9&amp;_nc_ohc=W9m0AwGrNXwAX-DyPbn&amp;_nc_ht=scontent.fgye11-1.fna&amp;tp=7&amp;oh=e284c9efe16da8dcea43a9ca26ec20bf&amp;oe=5F7CB37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87" y="1854557"/>
            <a:ext cx="5918505" cy="3962043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6941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695460"/>
            <a:ext cx="9419824" cy="1094703"/>
          </a:xfrm>
        </p:spPr>
        <p:txBody>
          <a:bodyPr>
            <a:normAutofit/>
          </a:bodyPr>
          <a:lstStyle/>
          <a:p>
            <a:r>
              <a:rPr lang="es-EC" sz="4400" b="1" dirty="0"/>
              <a:t>Participación en actividades sociales</a:t>
            </a:r>
            <a:endParaRPr lang="es-EC" sz="4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295399" y="2125013"/>
            <a:ext cx="3933424" cy="34000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s-EC" sz="3200" dirty="0"/>
              <a:t>Coordinación del programa de Cabalgata Cultural, que se llevo al cabo por las calles de la Parroquia San Jacinto del Búa.</a:t>
            </a:r>
          </a:p>
        </p:txBody>
      </p:sp>
      <p:pic>
        <p:nvPicPr>
          <p:cNvPr id="6" name="Imagen 5" descr="https://scontent.fgye11-1.fna.fbcdn.net/v/t1.0-0/p600x600/67904673_190887888576430_6166440351100829696_n.jpg?_nc_cat=105&amp;_nc_sid=8bfeb9&amp;_nc_ohc=o6DKPz7HbZ8AX_NsqVY&amp;_nc_ht=scontent.fgye11-1.fna&amp;tp=6&amp;oh=181279d7783e4f7649a3572afef8fad2&amp;oe=5F7E6D6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" b="37881"/>
          <a:stretch/>
        </p:blipFill>
        <p:spPr bwMode="auto">
          <a:xfrm>
            <a:off x="5447763" y="2125012"/>
            <a:ext cx="5705341" cy="3400023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03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730322" y="682581"/>
            <a:ext cx="7225048" cy="746974"/>
          </a:xfrm>
        </p:spPr>
        <p:txBody>
          <a:bodyPr>
            <a:noAutofit/>
          </a:bodyPr>
          <a:lstStyle/>
          <a:p>
            <a:r>
              <a:rPr lang="es-EC" sz="4400" dirty="0"/>
              <a:t>Desfile Cívico Cultural</a:t>
            </a:r>
          </a:p>
        </p:txBody>
      </p:sp>
      <p:pic>
        <p:nvPicPr>
          <p:cNvPr id="4" name="Marcador de contenido 3" descr="https://scontent.fgye11-1.fna.fbcdn.net/v/t1.0-0/s600x600/68284520_191546558510563_3540773933630357504_n.jpg?_nc_cat=103&amp;_nc_sid=8bfeb9&amp;_nc_ohc=nvcAlG8utnYAX-5qCL4&amp;_nc_ht=scontent.fgye11-1.fna&amp;tp=7&amp;oh=468101b5022c03eb49e8b7fda276fdba&amp;oe=5F7BAFF4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22006" y="1687132"/>
            <a:ext cx="5756856" cy="3915178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Marcador de texto 2"/>
          <p:cNvSpPr>
            <a:spLocks noGrp="1"/>
          </p:cNvSpPr>
          <p:nvPr>
            <p:ph type="body" sz="half" idx="4294967295"/>
          </p:nvPr>
        </p:nvSpPr>
        <p:spPr>
          <a:xfrm>
            <a:off x="1030310" y="1687132"/>
            <a:ext cx="4095482" cy="39151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EC" sz="2800" dirty="0"/>
              <a:t>Participación del Desfile Cívico Cultural de la Parroquia San Jacinto del Búa, con las diferentes autoridades de la provincia, al celebrar 54 años de Creación Poblacional de la Parroquia.</a:t>
            </a:r>
          </a:p>
        </p:txBody>
      </p:sp>
    </p:spTree>
    <p:extLst>
      <p:ext uri="{BB962C8B-B14F-4D97-AF65-F5344CB8AC3E}">
        <p14:creationId xmlns:p14="http://schemas.microsoft.com/office/powerpoint/2010/main" val="327157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300" dirty="0"/>
              <a:t>Participación en los múltiples eventos por conmemorar los XXI años de Parroquialización de San Jacinto del Búa.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295400" y="2511380"/>
            <a:ext cx="4718304" cy="502277"/>
          </a:xfr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3200" dirty="0"/>
              <a:t>Minuto Cívico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180670" y="2511381"/>
            <a:ext cx="4718304" cy="50227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C" sz="3200" dirty="0"/>
              <a:t>Desfile Cívico Estudiantil</a:t>
            </a:r>
          </a:p>
        </p:txBody>
      </p:sp>
      <p:pic>
        <p:nvPicPr>
          <p:cNvPr id="8" name="Marcador de contenido 7" descr="https://scontent.fgye11-1.fna.fbcdn.net/v/t1.0-9/76781342_207871170211435_3256287235657433088_n.jpg?_nc_cat=110&amp;_nc_sid=8bfeb9&amp;_nc_ohc=7RoE_iu11CAAX-TgfSm&amp;_nc_ht=scontent.fgye11-1.fna&amp;oh=c8be98790d13e4c26cbb2cdb9ae8a61b&amp;oe=5F7D619D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42446"/>
            <a:ext cx="4718303" cy="2733422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Marcador de contenido 8" descr="https://scontent.fgye11-1.fna.fbcdn.net/v/t1.0-9/74801133_207872400211312_1105281065934651392_n.jpg?_nc_cat=108&amp;_nc_sid=8bfeb9&amp;_nc_ohc=Xle7YZzK4p0AX_nfxes&amp;_nc_ht=scontent.fgye11-1.fna&amp;oh=c2cfcda356cbc2fe0022b45443a0424f&amp;oe=5F7E9A81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71" y="3142446"/>
            <a:ext cx="4715928" cy="2746300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107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idx="4294967295"/>
          </p:nvPr>
        </p:nvSpPr>
        <p:spPr>
          <a:xfrm>
            <a:off x="1197735" y="801688"/>
            <a:ext cx="4718049" cy="769937"/>
          </a:xfrm>
        </p:spPr>
        <p:txBody>
          <a:bodyPr/>
          <a:lstStyle/>
          <a:p>
            <a:pPr algn="ctr"/>
            <a:r>
              <a:rPr lang="es-EC" sz="4000" dirty="0"/>
              <a:t>Sesión Solemne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294967295"/>
          </p:nvPr>
        </p:nvSpPr>
        <p:spPr>
          <a:xfrm>
            <a:off x="6149394" y="801688"/>
            <a:ext cx="4857750" cy="769937"/>
          </a:xfrm>
        </p:spPr>
        <p:txBody>
          <a:bodyPr>
            <a:normAutofit fontScale="92500"/>
          </a:bodyPr>
          <a:lstStyle/>
          <a:p>
            <a:pPr algn="ctr"/>
            <a:r>
              <a:rPr lang="es-EC" sz="4000" dirty="0"/>
              <a:t>Festival Gastronómico</a:t>
            </a:r>
          </a:p>
        </p:txBody>
      </p:sp>
      <p:pic>
        <p:nvPicPr>
          <p:cNvPr id="6" name="Marcador de contenido 5" descr="https://scontent.fgye11-1.fna.fbcdn.net/v/t1.0-9/75233700_207875126877706_8676040946753732608_n.jpg?_nc_cat=108&amp;_nc_sid=8bfeb9&amp;_nc_ohc=VZEUie5Hy3gAX-kbXDP&amp;_nc_ht=scontent.fgye11-1.fna&amp;oh=dc65ee895daf568a2c3dd9922a6310b1&amp;oe=5F7D02F2"/>
          <p:cNvPicPr>
            <a:picLocks noGr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5" y="1790700"/>
            <a:ext cx="4718050" cy="391464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Marcador de contenido 6"/>
          <p:cNvPicPr>
            <a:picLocks noGrp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7" b="11880"/>
          <a:stretch/>
        </p:blipFill>
        <p:spPr bwMode="auto">
          <a:xfrm>
            <a:off x="6149394" y="1790700"/>
            <a:ext cx="4857750" cy="391464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749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295402" y="669701"/>
            <a:ext cx="9601196" cy="1622737"/>
          </a:xfrm>
        </p:spPr>
        <p:txBody>
          <a:bodyPr>
            <a:normAutofit fontScale="90000"/>
          </a:bodyPr>
          <a:lstStyle/>
          <a:p>
            <a:r>
              <a:rPr lang="es-EC" dirty="0"/>
              <a:t>Asistencia a la invitación por parte de la unidad educativa pichincha al juramento de Bandera</a:t>
            </a:r>
          </a:p>
        </p:txBody>
      </p:sp>
      <p:pic>
        <p:nvPicPr>
          <p:cNvPr id="9" name="Marcador de contenido 8" descr="C:\Users\HOGAR\Downloads\WhatsApp Image 2020-09-11 at 10.41.15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83" y="2647616"/>
            <a:ext cx="6928834" cy="3418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26339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295402" y="618186"/>
            <a:ext cx="9601196" cy="1790163"/>
          </a:xfrm>
        </p:spPr>
        <p:txBody>
          <a:bodyPr>
            <a:noAutofit/>
          </a:bodyPr>
          <a:lstStyle/>
          <a:p>
            <a:r>
              <a:rPr lang="es-EC" sz="3200" dirty="0"/>
              <a:t>Acompañamiento a programas de los proyectos sociales de Atención a Personas con Discapacidad y Atención al Adulto Mayor: Agasajo navideño y conmemoración del Día del Adulto Mayor.</a:t>
            </a:r>
          </a:p>
        </p:txBody>
      </p:sp>
      <p:pic>
        <p:nvPicPr>
          <p:cNvPr id="9" name="Marcador de contenido 8" descr="https://scontent.fgye11-1.fna.fbcdn.net/v/t1.0-9/80295560_215407922791093_7435475471921315840_n.jpg?_nc_cat=103&amp;_nc_sid=8bfeb9&amp;_nc_ohc=Q4sTeaSFR_YAX-mnVqO&amp;_nc_ht=scontent.fgye11-1.fna&amp;oh=18a19018990eda46eb3225fcd7de030c&amp;oe=5F7DF8AB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65269"/>
            <a:ext cx="3070536" cy="302416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1" y="2565269"/>
            <a:ext cx="3000778" cy="302416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Imagen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82" y="2565270"/>
            <a:ext cx="3143516" cy="302416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715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759854"/>
            <a:ext cx="9601196" cy="1674253"/>
          </a:xfrm>
        </p:spPr>
        <p:txBody>
          <a:bodyPr>
            <a:noAutofit/>
          </a:bodyPr>
          <a:lstStyle/>
          <a:p>
            <a:r>
              <a:rPr lang="es-EC" sz="4000" dirty="0"/>
              <a:t>Base legal, código orgánico de organización territorial, autonomía y descentralización art 68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434107"/>
            <a:ext cx="9601196" cy="359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sz="1600" dirty="0"/>
              <a:t>CODIGO ORGANICO ORGANIZACION TERRITORIAL AUTONOMIA DESCENTRALIZACION:</a:t>
            </a:r>
          </a:p>
          <a:p>
            <a:r>
              <a:rPr lang="es-EC" sz="2000" dirty="0"/>
              <a:t>a) Intervenir con voz y voto en las sesiones y deliberaciones de la junta parroquial rural.</a:t>
            </a:r>
          </a:p>
          <a:p>
            <a:r>
              <a:rPr lang="es-EC" sz="2000" dirty="0"/>
              <a:t>b) La presentación de proyectos de acuerdos y resoluciones, en el ámbito de competencia del gobierno autónomo descentralizado parroquial rural.</a:t>
            </a:r>
          </a:p>
          <a:p>
            <a:r>
              <a:rPr lang="es-EC" sz="2000" dirty="0"/>
              <a:t>c) La intervención en la asamblea parroquial y en las comisiones, delegaciones y representaciones que designe la junta parroquial rural, y en todas las instancias de participación.</a:t>
            </a:r>
          </a:p>
          <a:p>
            <a:r>
              <a:rPr lang="es-EC" sz="2000" dirty="0"/>
              <a:t>d) Fiscalizar las acciones del ejecutivo parroquial de acuerdo con este Código y la ley.</a:t>
            </a:r>
          </a:p>
          <a:p>
            <a:r>
              <a:rPr lang="es-EC" sz="2000" dirty="0"/>
              <a:t>e) Cumplir aquellas funciones que le sean expresamente encomendadas por la junta parroquial rural. </a:t>
            </a:r>
          </a:p>
        </p:txBody>
      </p:sp>
    </p:spTree>
    <p:extLst>
      <p:ext uri="{BB962C8B-B14F-4D97-AF65-F5344CB8AC3E}">
        <p14:creationId xmlns:p14="http://schemas.microsoft.com/office/powerpoint/2010/main" val="334960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1519311" y="1181686"/>
            <a:ext cx="9228406" cy="4206240"/>
          </a:xfrm>
        </p:spPr>
        <p:txBody>
          <a:bodyPr>
            <a:noAutofit/>
          </a:bodyPr>
          <a:lstStyle/>
          <a:p>
            <a:r>
              <a:rPr lang="es-EC" sz="9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69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5400" y="675249"/>
            <a:ext cx="3051518" cy="1561514"/>
          </a:xfrm>
        </p:spPr>
        <p:txBody>
          <a:bodyPr>
            <a:normAutofit/>
          </a:bodyPr>
          <a:lstStyle/>
          <a:p>
            <a:r>
              <a:rPr lang="es-EC" b="1" dirty="0"/>
              <a:t>Asistencia a reuniones de la Junta Parroquial.</a:t>
            </a:r>
            <a:endParaRPr lang="es-EC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295400" y="2391508"/>
            <a:ext cx="3684564" cy="342509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800" dirty="0"/>
              <a:t>1 inaugural.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800" dirty="0"/>
              <a:t>1 extra ordinaria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800" dirty="0"/>
              <a:t>1 solemne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800" dirty="0"/>
              <a:t>1 conmemorativa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800" dirty="0"/>
              <a:t>15 sesiones ordinarias</a:t>
            </a:r>
          </a:p>
        </p:txBody>
      </p:sp>
      <p:pic>
        <p:nvPicPr>
          <p:cNvPr id="8" name="Marcador de posición de imagen 7" descr="https://scontent.fgye11-1.fna.fbcdn.net/v/t1.0-9/70935178_198325864499299_6707292392841543680_n.jpg?_nc_cat=101&amp;_nc_sid=8bfeb9&amp;_nc_ohc=uaUNEUcFa38AX9JVX1E&amp;_nc_ht=scontent.fgye11-1.fna&amp;oh=ab4fb50e1e0992f4642da6caf9ae7162&amp;oe=5F7DC3B0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r="8010"/>
          <a:stretch>
            <a:fillRect/>
          </a:stretch>
        </p:blipFill>
        <p:spPr bwMode="auto">
          <a:xfrm>
            <a:off x="5359006" y="3255720"/>
            <a:ext cx="5079221" cy="2574948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06" y="661182"/>
            <a:ext cx="5079221" cy="2594538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2845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295402" y="746976"/>
            <a:ext cx="9601196" cy="1539024"/>
          </a:xfrm>
        </p:spPr>
        <p:txBody>
          <a:bodyPr>
            <a:normAutofit/>
          </a:bodyPr>
          <a:lstStyle/>
          <a:p>
            <a:r>
              <a:rPr lang="es-EC" sz="3200" dirty="0"/>
              <a:t>Administrador de la obra de regeneración urbana del parque central de la Parroquia San Jacinto del Búa. 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1295400" y="2472745"/>
            <a:ext cx="4963732" cy="37348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C" dirty="0"/>
              <a:t>ACTIVIDADES:</a:t>
            </a:r>
          </a:p>
          <a:p>
            <a:pPr algn="just"/>
            <a:r>
              <a:rPr lang="es-EC" sz="2600" dirty="0"/>
              <a:t>Ubicando los puntos en el plano donde se va a sembrar las plantas ornamentales del parque central.</a:t>
            </a:r>
          </a:p>
          <a:p>
            <a:pPr algn="just"/>
            <a:r>
              <a:rPr lang="es-EC" sz="2600" dirty="0"/>
              <a:t>Acompañamiento a escoger las plantas ornamentales adquiridas por el grupo TERTECOM.</a:t>
            </a:r>
          </a:p>
        </p:txBody>
      </p:sp>
      <p:pic>
        <p:nvPicPr>
          <p:cNvPr id="5" name="Imagen 4" descr="C:\Users\HOGAR\Downloads\WhatsApp Image 2020-09-11 at 10.28.47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6" b="33067"/>
          <a:stretch/>
        </p:blipFill>
        <p:spPr bwMode="auto">
          <a:xfrm>
            <a:off x="6517778" y="4462530"/>
            <a:ext cx="4158808" cy="1745087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Imagen 5" descr="C:\Users\HOGAR\Downloads\WhatsApp Image 2020-09-11 at 10.28.46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9" b="31890"/>
          <a:stretch/>
        </p:blipFill>
        <p:spPr bwMode="auto">
          <a:xfrm>
            <a:off x="6517778" y="2472745"/>
            <a:ext cx="4158808" cy="1867435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6110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675249"/>
            <a:ext cx="4430152" cy="590844"/>
          </a:xfrm>
        </p:spPr>
        <p:txBody>
          <a:bodyPr>
            <a:noAutofit/>
          </a:bodyPr>
          <a:lstStyle/>
          <a:p>
            <a:r>
              <a:rPr lang="es-EC" sz="3200" dirty="0"/>
              <a:t>ACTIVIDADES: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1295399" y="1266094"/>
            <a:ext cx="4430152" cy="45505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3000" dirty="0"/>
              <a:t>Se participó en inspección la obra previa a mantener reunión de trabajo con la empresa constructora encargada de ejecutar la obra del parque central donde se manifestó algunas observaciones en cuanto a su ejecución.</a:t>
            </a:r>
          </a:p>
          <a:p>
            <a:endParaRPr lang="es-EC" dirty="0"/>
          </a:p>
        </p:txBody>
      </p:sp>
      <p:pic>
        <p:nvPicPr>
          <p:cNvPr id="9" name="Marcador de posición de imagen 8" descr="https://scontent.fgye11-1.fna.fbcdn.net/v/t1.0-0/s600x600/68674309_191107368554482_7416898531480305664_n.jpg?_nc_cat=105&amp;_nc_sid=8bfeb9&amp;_nc_ohc=xArGbxzCGDEAX-v2d9U&amp;_nc_ht=scontent.fgye11-1.fna&amp;tp=7&amp;oh=640937a54fdd41a91d9c8efb16407522&amp;oe=5F7D8F65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r="11558"/>
          <a:stretch>
            <a:fillRect/>
          </a:stretch>
        </p:blipFill>
        <p:spPr bwMode="auto">
          <a:xfrm>
            <a:off x="6246813" y="1041400"/>
            <a:ext cx="4911725" cy="4775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1714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95402" y="669701"/>
            <a:ext cx="9601196" cy="1700012"/>
          </a:xfrm>
        </p:spPr>
        <p:txBody>
          <a:bodyPr>
            <a:noAutofit/>
          </a:bodyPr>
          <a:lstStyle/>
          <a:p>
            <a:pPr lvl="0"/>
            <a:r>
              <a:rPr lang="es-EC" sz="3300" dirty="0"/>
              <a:t>Revisando el plano de la obra de regeneración urbana del parque central de la Parroquia San Jacinto del Búa para proceder a corregir algunos detalles y medidas.</a:t>
            </a:r>
          </a:p>
        </p:txBody>
      </p:sp>
      <p:pic>
        <p:nvPicPr>
          <p:cNvPr id="7" name="Marcador de contenido 6" descr="C:\Users\HOGAR\Downloads\WhatsApp Image 2020-09-11 at 09.48.16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r="4706"/>
          <a:stretch/>
        </p:blipFill>
        <p:spPr bwMode="auto">
          <a:xfrm>
            <a:off x="2328930" y="2472744"/>
            <a:ext cx="7534140" cy="3747752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7009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Se realizó la inspección al parque infantil con el fin de supervisar el trabajo ya ejecutado. </a:t>
            </a:r>
          </a:p>
        </p:txBody>
      </p:sp>
      <p:pic>
        <p:nvPicPr>
          <p:cNvPr id="6" name="Marcador de contenido 5" descr="https://scontent.fgye11-1.fna.fbcdn.net/v/t1.0-9/68587270_191325598532659_1445876692676509696_o.jpg?_nc_cat=104&amp;_nc_sid=8bfeb9&amp;_nc_ohc=DEWTNdv45LYAX_Wqd4G&amp;_nc_ht=scontent.fgye11-1.fna&amp;oh=ebe310d9b61c3c79d4bb1e028a9b1ffe&amp;oe=5F7D9B9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56" y="2576566"/>
            <a:ext cx="8603087" cy="3347715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863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5401" y="661182"/>
            <a:ext cx="9601196" cy="1800664"/>
          </a:xfrm>
        </p:spPr>
        <p:txBody>
          <a:bodyPr>
            <a:noAutofit/>
          </a:bodyPr>
          <a:lstStyle/>
          <a:p>
            <a:r>
              <a:rPr lang="es-EC" sz="3000" dirty="0"/>
              <a:t>Administrador de la obra de la construcción de las aceras y bordillos, de la Av. 16 de agosto desde la Unidad Educativa Siglo XXI hasta la Calle Vicente Rocafuerte.</a:t>
            </a:r>
          </a:p>
        </p:txBody>
      </p:sp>
      <p:pic>
        <p:nvPicPr>
          <p:cNvPr id="8" name="Marcador de contenido 7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1295401" y="2461846"/>
            <a:ext cx="9494519" cy="3742006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477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5401" y="675250"/>
            <a:ext cx="9601196" cy="1659988"/>
          </a:xfrm>
        </p:spPr>
        <p:txBody>
          <a:bodyPr>
            <a:normAutofit/>
          </a:bodyPr>
          <a:lstStyle/>
          <a:p>
            <a:r>
              <a:rPr lang="es-EC" sz="3300" dirty="0"/>
              <a:t>Seguimiento de los avances de la obra de aceras y bordillos de la Av. 16 de agosto desde la Unidad Educativa Siglo XXI hasta la calle Vicente Rocafuerte.</a:t>
            </a:r>
          </a:p>
        </p:txBody>
      </p:sp>
      <p:pic>
        <p:nvPicPr>
          <p:cNvPr id="7" name="Marcador de contenido 6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2"/>
          <a:stretch/>
        </p:blipFill>
        <p:spPr bwMode="auto">
          <a:xfrm>
            <a:off x="1295402" y="2461846"/>
            <a:ext cx="4753706" cy="3408602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Marcador de contenido 7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9"/>
          <a:stretch/>
        </p:blipFill>
        <p:spPr bwMode="auto">
          <a:xfrm>
            <a:off x="6203852" y="2461846"/>
            <a:ext cx="4692745" cy="3408602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31067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862</TotalTime>
  <Words>676</Words>
  <Application>Microsoft Office PowerPoint</Application>
  <PresentationFormat>Panorámica</PresentationFormat>
  <Paragraphs>50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Orgánico</vt:lpstr>
      <vt:lpstr>             RENDICION DE CUENTAS PERIODO 2019</vt:lpstr>
      <vt:lpstr>Base legal, código orgánico de organización territorial, autonomía y descentralización art 68 </vt:lpstr>
      <vt:lpstr>Asistencia a reuniones de la Junta Parroquial.</vt:lpstr>
      <vt:lpstr>Administrador de la obra de regeneración urbana del parque central de la Parroquia San Jacinto del Búa. </vt:lpstr>
      <vt:lpstr>ACTIVIDADES:</vt:lpstr>
      <vt:lpstr>Revisando el plano de la obra de regeneración urbana del parque central de la Parroquia San Jacinto del Búa para proceder a corregir algunos detalles y medidas.</vt:lpstr>
      <vt:lpstr>Se realizó la inspección al parque infantil con el fin de supervisar el trabajo ya ejecutado. </vt:lpstr>
      <vt:lpstr>Administrador de la obra de la construcción de las aceras y bordillos, de la Av. 16 de agosto desde la Unidad Educativa Siglo XXI hasta la Calle Vicente Rocafuerte.</vt:lpstr>
      <vt:lpstr>Seguimiento de los avances de la obra de aceras y bordillos de la Av. 16 de agosto desde la Unidad Educativa Siglo XXI hasta la calle Vicente Rocafuerte.</vt:lpstr>
      <vt:lpstr>Revisión de planillas del avance de la obra la construcción de las aceras y bordillos, de la Av. 16 de agosto desde la Unidad Educativa Siglo XXI hasta la Calle Vicente Rocafuerte para dar paso al pago correspondiente.</vt:lpstr>
      <vt:lpstr>Participación en reunión de trabajo con grupo Fidias a cargo de la construcción de la obra de aceras y bordillos, para realizar un nuevo cronograma de trabajo. </vt:lpstr>
      <vt:lpstr>Participación en la reconstrucción de un rompe velocidades que está ubicado en la Av. 16 de agosto, junto al semáforo de la cabecera Parroquial de San Jacinto del Búa.</vt:lpstr>
      <vt:lpstr>Actividades en el GAD Provincial.</vt:lpstr>
      <vt:lpstr>Participación en actividades sociales</vt:lpstr>
      <vt:lpstr>Desfile Cívico Cultural</vt:lpstr>
      <vt:lpstr>Participación en los múltiples eventos por conmemorar los XXI años de Parroquialización de San Jacinto del Búa.</vt:lpstr>
      <vt:lpstr>Presentación de PowerPoint</vt:lpstr>
      <vt:lpstr>Asistencia a la invitación por parte de la unidad educativa pichincha al juramento de Bandera</vt:lpstr>
      <vt:lpstr>Acompañamiento a programas de los proyectos sociales de Atención a Personas con Discapacidad y Atención al Adulto Mayor: Agasajo navideño y conmemoración del Día del Adulto Mayor.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HOGAR</dc:creator>
  <cp:lastModifiedBy>LIGIA RIVADENEIRA</cp:lastModifiedBy>
  <cp:revision>52</cp:revision>
  <dcterms:created xsi:type="dcterms:W3CDTF">2020-09-08T15:12:07Z</dcterms:created>
  <dcterms:modified xsi:type="dcterms:W3CDTF">2020-10-02T06:40:26Z</dcterms:modified>
</cp:coreProperties>
</file>