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6" r:id="rId8"/>
    <p:sldId id="265" r:id="rId9"/>
    <p:sldId id="268" r:id="rId10"/>
    <p:sldId id="269" r:id="rId11"/>
    <p:sldId id="260" r:id="rId12"/>
    <p:sldId id="261" r:id="rId13"/>
    <p:sldId id="262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35804" y="734095"/>
            <a:ext cx="10328856" cy="618187"/>
          </a:xfrm>
        </p:spPr>
        <p:txBody>
          <a:bodyPr/>
          <a:lstStyle/>
          <a:p>
            <a:r>
              <a:rPr lang="es-ES" sz="3600" b="1" i="1" dirty="0"/>
              <a:t>RENDICIÓN DE CUENTAS PERIODO 2019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7" y="3593202"/>
            <a:ext cx="6815669" cy="1751530"/>
          </a:xfrm>
        </p:spPr>
        <p:txBody>
          <a:bodyPr>
            <a:normAutofit lnSpcReduction="10000"/>
          </a:bodyPr>
          <a:lstStyle/>
          <a:p>
            <a:r>
              <a:rPr lang="es-ES" sz="1400" b="1" dirty="0" err="1"/>
              <a:t>MSc</a:t>
            </a:r>
            <a:r>
              <a:rPr lang="es-ES" sz="1400" b="1" dirty="0"/>
              <a:t>. EDGAR MARCELO FREIRE TÓALA </a:t>
            </a:r>
          </a:p>
          <a:p>
            <a:r>
              <a:rPr lang="es-ES" sz="1400" b="1" dirty="0"/>
              <a:t>VOCAL DEL GAD PARROQUIAL SAN JACINTO DEL BÚA </a:t>
            </a:r>
          </a:p>
          <a:p>
            <a:r>
              <a:rPr lang="es-ES" sz="1400" b="1" dirty="0"/>
              <a:t>COMPETENCIAS: ART. 267 DE LA CONSTITUCION Y EL ART. 68 DEL COOTAD.</a:t>
            </a:r>
          </a:p>
          <a:p>
            <a:r>
              <a:rPr lang="es-ES" sz="1400" b="1" dirty="0"/>
              <a:t>TELEFONO: 0991868204</a:t>
            </a:r>
          </a:p>
          <a:p>
            <a:r>
              <a:rPr lang="es-ES" sz="1400" b="1" dirty="0"/>
              <a:t>CORREO: marcelofreire1965@hotmail.com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99" y="1628908"/>
            <a:ext cx="2176234" cy="18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0" y="1003423"/>
            <a:ext cx="2993395" cy="2249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88" y="1186319"/>
            <a:ext cx="2755631" cy="2066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676" y="3853102"/>
            <a:ext cx="3334801" cy="199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352" y="1198512"/>
            <a:ext cx="3603048" cy="2054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868" y="3847005"/>
            <a:ext cx="3456732" cy="2005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198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31853" y="515154"/>
            <a:ext cx="5769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ACTIVIDADES CON EL GAD PROVINCIAL DE SANTO DOMINGO DE LOS TSACHILAS </a:t>
            </a:r>
            <a:endParaRPr lang="es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893971" y="1715483"/>
            <a:ext cx="6336406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Seguimiento de oficios ingresados en la Prefectura de Santo Domingo de los </a:t>
            </a:r>
            <a:r>
              <a:rPr lang="es-ES" sz="2400" dirty="0" err="1"/>
              <a:t>Tsachilas</a:t>
            </a:r>
            <a:r>
              <a:rPr lang="es-ES" sz="2400" dirty="0"/>
              <a:t> solicitando un salón ecológico para la realización de la lectura y otras actividades pedagógicas.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 Gestión en el Departamento de Planificación, solicitando recurso para la programación ambiental, ganadería, artesanal y turístico de parte del GAD. Provincial de Santo Domingo de los </a:t>
            </a:r>
            <a:r>
              <a:rPr lang="es-ES" sz="2400" dirty="0" err="1"/>
              <a:t>Tsáchilas</a:t>
            </a:r>
            <a:r>
              <a:rPr lang="es-ES" sz="2400" dirty="0"/>
              <a:t>, por los XXI Aniversario de </a:t>
            </a:r>
            <a:r>
              <a:rPr lang="es-ES" sz="2400" dirty="0" err="1"/>
              <a:t>Parroquializacion</a:t>
            </a:r>
            <a:r>
              <a:rPr lang="es-ES" sz="2400" dirty="0"/>
              <a:t> de San Jacinto del Búa.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9" y="747707"/>
            <a:ext cx="3407948" cy="2489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37" y="3501162"/>
            <a:ext cx="3601131" cy="2383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088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1323" y="669702"/>
            <a:ext cx="589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ACTIVIDADES CON EL GAD MUNICIPAL DE SANTO DOMINGO DE LOS COLORADOS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02685" y="1377588"/>
            <a:ext cx="5937161" cy="46782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Recepción de una caseta donada por el GAD Municipal de Santo Domingo, a través de la Empresa Pública Municipal de Transporte Terrestre y Tránsito de Santo Domingo, al GAD Parroquial de San Jacinto del Búa.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Reunión de trabajo con el Ing. Wilson Erazo Alcalde, la señora Gloria </a:t>
            </a:r>
            <a:r>
              <a:rPr lang="es-ES" sz="2000" dirty="0" err="1"/>
              <a:t>Garofalo</a:t>
            </a:r>
            <a:r>
              <a:rPr lang="es-ES" sz="2000" dirty="0"/>
              <a:t> Vicealcaldesa del Cantón Santo Domingo con la finalidad de gestionar obras en beneficio de nuestra parroquia.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Seguimiento de los oficios ingresados en el departamento de Planificación del Ilustre Municipio para: “Cubierta para la unidad educativa San Jacinto del Búa” y “Reconstrucción del polideportivo y canchas de uso múltiple Barrio Darío </a:t>
            </a:r>
            <a:r>
              <a:rPr lang="es-ES" sz="2000" dirty="0" err="1"/>
              <a:t>Kanyat</a:t>
            </a:r>
            <a:r>
              <a:rPr lang="es-ES" sz="20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81" y="825432"/>
            <a:ext cx="3783648" cy="252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987" y="3592918"/>
            <a:ext cx="4209331" cy="229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57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37904" y="583582"/>
            <a:ext cx="486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ACTIVIDADES SOCIALES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75762" y="1106802"/>
            <a:ext cx="6490953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200" dirty="0"/>
              <a:t>Participación en los juegos populares con los estudiantes de la Unidad Educativa San Jacinto del Búa por los 54 años de creación poblacional de San Jacinto.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Asistencia a la Marcha de las Personas con Discapacidad por la NO VIOLENCIA en el centro poblado de la cabecera Parroquial de San Jacinto del Búa, en defensa de sus derechos.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Participación en el  Desfile Cívico Cultural de la Parroquia San Jacinto del Búa, organizado por el GAD Parroquial al celebrar los 54 años de Creación Poblacional.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 	Participación en el festejo del Día del Adulto Mayor en el salón auditorio Carlos </a:t>
            </a:r>
            <a:r>
              <a:rPr lang="es-ES" sz="2200" dirty="0" err="1"/>
              <a:t>Garofalo</a:t>
            </a:r>
            <a:r>
              <a:rPr lang="es-ES" sz="2200" dirty="0"/>
              <a:t> del GAD. Parroquial de San Jacinto del Búa.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354" y="1360347"/>
            <a:ext cx="3454960" cy="220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354" y="3600212"/>
            <a:ext cx="3646253" cy="233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504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14" y="3416022"/>
            <a:ext cx="4264563" cy="27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36" y="3412902"/>
            <a:ext cx="4584878" cy="272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232" y="659943"/>
            <a:ext cx="5039863" cy="253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90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20462" y="917619"/>
            <a:ext cx="9601200" cy="538163"/>
          </a:xfrm>
        </p:spPr>
        <p:txBody>
          <a:bodyPr>
            <a:noAutofit/>
          </a:bodyPr>
          <a:lstStyle/>
          <a:p>
            <a:r>
              <a:rPr lang="es-ES" sz="3600" b="1" i="1" dirty="0"/>
              <a:t>BASE LEGAL- COTAD</a:t>
            </a:r>
            <a:br>
              <a:rPr lang="es-ES" sz="3600" b="1" i="1" dirty="0"/>
            </a:br>
            <a:r>
              <a:rPr lang="es-ES" sz="3200" b="1" i="1" dirty="0"/>
              <a:t>ATRIBUCIONES Y COMPETENCIAS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62885" y="1690575"/>
            <a:ext cx="10380371" cy="44526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ES" b="1" dirty="0"/>
              <a:t>Art. 68.- </a:t>
            </a:r>
            <a:r>
              <a:rPr lang="es-ES" dirty="0"/>
              <a:t>Atribuciones de los vocales de la junta parroquial rural.- Los vocales de la junta parroquial rural tienen las siguientes atribuciones: </a:t>
            </a:r>
          </a:p>
          <a:p>
            <a:pPr marL="0" indent="0" algn="just">
              <a:buNone/>
            </a:pPr>
            <a:r>
              <a:rPr lang="es-ES" sz="2200" dirty="0"/>
              <a:t>a) Intervenir con voz y voto en las sesiones y deliberaciones de la junta parroquial rural; </a:t>
            </a:r>
          </a:p>
          <a:p>
            <a:pPr marL="0" indent="0" algn="just">
              <a:buNone/>
            </a:pPr>
            <a:r>
              <a:rPr lang="es-ES" sz="2200" dirty="0"/>
              <a:t>b) La presentación de proyectos de acuerdos y resoluciones, en el ámbito de competencia del gobierno autónomo descentralizado parroquial rural; </a:t>
            </a:r>
          </a:p>
          <a:p>
            <a:pPr marL="0" indent="0" algn="just">
              <a:buNone/>
            </a:pPr>
            <a:r>
              <a:rPr lang="es-ES" sz="2200" dirty="0"/>
              <a:t>c) La intervención en la asamblea parroquial y en las comisiones, delegaciones y representaciones que designe la junta parroquial rural, y en todas las instancias de participación; </a:t>
            </a:r>
          </a:p>
          <a:p>
            <a:pPr marL="0" indent="0" algn="just">
              <a:buNone/>
            </a:pPr>
            <a:r>
              <a:rPr lang="es-ES" sz="2200" dirty="0"/>
              <a:t>d) Fiscalizar las acciones del ejecutivo parroquial de acuerdo con este Código y la ley; y, </a:t>
            </a:r>
          </a:p>
          <a:p>
            <a:pPr marL="0" indent="0" algn="just">
              <a:buNone/>
            </a:pPr>
            <a:r>
              <a:rPr lang="es-ES" sz="2200" dirty="0"/>
              <a:t>e) Cumplir aquellas funciones que le sean expresamente encomendadas por la junta parroquial rural.</a:t>
            </a:r>
          </a:p>
        </p:txBody>
      </p:sp>
    </p:spTree>
    <p:extLst>
      <p:ext uri="{BB962C8B-B14F-4D97-AF65-F5344CB8AC3E}">
        <p14:creationId xmlns:p14="http://schemas.microsoft.com/office/powerpoint/2010/main" val="1412058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710975" y="2452180"/>
            <a:ext cx="69503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ACTIVIDADES: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s-E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80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862883" y="1510915"/>
            <a:ext cx="5512157" cy="1061928"/>
          </a:xfrm>
        </p:spPr>
        <p:txBody>
          <a:bodyPr>
            <a:noAutofit/>
          </a:bodyPr>
          <a:lstStyle/>
          <a:p>
            <a:r>
              <a:rPr lang="es-ES" sz="3600" b="1" dirty="0"/>
              <a:t>SESIONES DE JUNTA PARROQUIAL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10614" y="2862661"/>
            <a:ext cx="4945487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3200" dirty="0"/>
              <a:t>Se participo 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15 sesiones ordinarias de junta parroquial.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1 sesión extraordinaria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3866" y="3371082"/>
            <a:ext cx="3934133" cy="2381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842" y="946243"/>
            <a:ext cx="3822182" cy="2191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864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87888" y="553792"/>
            <a:ext cx="566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SESIONES VARIAS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72956" y="1138567"/>
            <a:ext cx="6474063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Participación sesión inaugural del acto de Posesión de los Vocales del GAD de San Jacinto del Búa.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Participación sesión solemne conmemorativa del 9 de noviembre.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Participación sesión de Consejo Municipal realizada en el salón auditorio Carlos Garófalo de la parroquia San Jacinto del Búa.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Participación en la Asamblea General Parroquial con la Abg. </a:t>
            </a:r>
            <a:r>
              <a:rPr lang="es-ES" sz="22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Jhoana</a:t>
            </a: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2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Nuñez</a:t>
            </a: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Prefecta de la Provincia donde se eligieron los Asambleístas Parroquiales.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Reunión con los Asambleísta Territoriales de la Parroquia de San Jacinto del Búa por parte del GAD, Municipal de Santo Domingo sobre el PDOT del 2019.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548" y="695459"/>
            <a:ext cx="2719529" cy="147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548" y="2447146"/>
            <a:ext cx="2785420" cy="150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3008" t="4002" r="2538" b="2453"/>
          <a:stretch/>
        </p:blipFill>
        <p:spPr>
          <a:xfrm>
            <a:off x="8755549" y="4237149"/>
            <a:ext cx="2719528" cy="173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16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02310" y="643943"/>
            <a:ext cx="530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ACTIVIDADES EN BENEFICIO DE LA COMUNIDAD: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061397" y="1474941"/>
            <a:ext cx="6207617" cy="4493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/>
              <a:t>Reuniones con la comisión de Viabilidad, Obras Públicas y Ordenamiento Territorial.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/>
              <a:t>Reunión con dirigentes de los diferentes Recintos de la Parroquia de San Jacinto del Búa, asunto escrituración de tierras.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/>
              <a:t> Coordinación con el Sr. Bolívar Plaza, funcionario del departamento de Tierras para el tratamiento de escrituración de tierras.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200" dirty="0"/>
              <a:t>Gestión en el departamento de planificación donde el Ing. Leopoldo </a:t>
            </a:r>
            <a:r>
              <a:rPr lang="es-ES" sz="2200" dirty="0" err="1"/>
              <a:t>Chicaiza</a:t>
            </a:r>
            <a:r>
              <a:rPr lang="es-ES" sz="2200" dirty="0"/>
              <a:t> del equipo de proyecto de obras para las Parroquias Rurales del Cantón Santo Domingo, asunto Parque Lineal sobre el Estero José Quiroz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09" y="667150"/>
            <a:ext cx="3206775" cy="156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10" y="2591496"/>
            <a:ext cx="3206774" cy="156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708" y="4425690"/>
            <a:ext cx="3206775" cy="1694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43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5934" y="695459"/>
            <a:ext cx="1028349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Realización del trámite en el Departamento de gestión territorial para la adquisición de la cartografía de la cabecera Parroquial de San Jacinto del Búa.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Gestión de adquisiciones de señalética, casetas y pinturas para pintar los bordillos de la Av. 16 de agosto.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Coordinación  del adecentamiento de la cancha de uso múltiple del mercado “8 de Octubre” con el personal de Saneamiento Ambiental del GAD. Parroquial de San Jacinto del Búa.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34" y="3706899"/>
            <a:ext cx="2842910" cy="2479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06" y="3706899"/>
            <a:ext cx="4057652" cy="250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820" y="3860941"/>
            <a:ext cx="3202612" cy="2201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476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5611" y="772732"/>
            <a:ext cx="546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ACTIVIDADES COMO PRESIDENTE DE LA COMISIÓN DE ASUNTOS SOCIALES: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85611" y="1480618"/>
            <a:ext cx="5563674" cy="44935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Gestión en la casa de la cultura Benjamín Carrión núcleo Santo Domingo sobre la participación de la orquesta sinfónica y la danza para el lanzamiento del programa de fiesta y presentación de las candidatas a reina.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Solicitud de  la banda municipal en el Departamento de Educación y Cultura del GAD. Municipal de Santo Domingo para los XXI Aniversario de </a:t>
            </a:r>
            <a:r>
              <a:rPr lang="es-ES" sz="2200" dirty="0" err="1"/>
              <a:t>Parroquialización</a:t>
            </a:r>
            <a:r>
              <a:rPr lang="es-ES" sz="2200" dirty="0"/>
              <a:t> de San Jacinto del Búa.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 Invitación a nuestros talentos de la Parroquia de San Jacinto del Búa de la música nacional, para el gran festival de la canción nacional.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852" y="929561"/>
            <a:ext cx="3479947" cy="2354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642" y="3672858"/>
            <a:ext cx="3518157" cy="2058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0627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68203" y="643945"/>
            <a:ext cx="57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PROYECTOS SOCIALES QUE MANTIENE EL GAD EN EL AÑO 2019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53036" y="2073499"/>
            <a:ext cx="5975797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Proyecto de Atención a Personas con Discapacidad en el hogar y la comunidad.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Proyecto de Atención a Niñez, Adolescencia y Adulto Mayor.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Proyecto de Escuelas Deportivas.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Proyecto social y cultural.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446" y="1867437"/>
            <a:ext cx="4115810" cy="3219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81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1023</TotalTime>
  <Words>953</Words>
  <Application>Microsoft Office PowerPoint</Application>
  <PresentationFormat>Panorámica</PresentationFormat>
  <Paragraphs>53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Garamond</vt:lpstr>
      <vt:lpstr>Orgánico</vt:lpstr>
      <vt:lpstr>RENDICIÓN DE CUENTAS PERIODO 2019 </vt:lpstr>
      <vt:lpstr>BASE LEGAL- COTAD ATRIBUCIONES Y COMPETENCIAS </vt:lpstr>
      <vt:lpstr>Presentación de PowerPoint</vt:lpstr>
      <vt:lpstr>SESIONES DE JUNTA PARROQUIAL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Aveiga</dc:creator>
  <cp:lastModifiedBy>LIGIA RIVADENEIRA</cp:lastModifiedBy>
  <cp:revision>38</cp:revision>
  <dcterms:created xsi:type="dcterms:W3CDTF">2020-09-08T16:07:09Z</dcterms:created>
  <dcterms:modified xsi:type="dcterms:W3CDTF">2020-10-02T06:39:03Z</dcterms:modified>
</cp:coreProperties>
</file>